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78"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2286768"/>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70427"/>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10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11</a:t>
            </a:r>
            <a:r>
              <a:rPr lang="kk-KZ"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таңертең және күндіз кей уақыттарда жаңбыр жауады, найзағай күтіледі. Оңтүстік-батыстан жел соғады, күші 9-14 м/с. Ауа температурасы түнде 13-15, күндіз 22-24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12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Оңтүстіктен, оңтүстік-батыстан жел соғады,  күші 5-10 м/с. Ауа температурасы 13-15 градус жылы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670761637"/>
              </p:ext>
            </p:extLst>
          </p:nvPr>
        </p:nvGraphicFramePr>
        <p:xfrm>
          <a:off x="5052411" y="4581128"/>
          <a:ext cx="4572000" cy="195086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76064">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19354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60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6047">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598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6047">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180">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22350</TotalTime>
  <Words>581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4272</cp:revision>
  <cp:lastPrinted>2021-07-01T07:38:07Z</cp:lastPrinted>
  <dcterms:created xsi:type="dcterms:W3CDTF">2018-03-27T06:03:00Z</dcterms:created>
  <dcterms:modified xsi:type="dcterms:W3CDTF">2026-06-10T06:58:36Z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